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2.jpg>
</file>

<file path=ppt/media/image13.png>
</file>

<file path=ppt/media/image14.png>
</file>

<file path=ppt/media/image15.gif>
</file>

<file path=ppt/media/image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2d0af679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2d0af679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db8b0ea6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db8b0ea6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db8b0ea6c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db8b0ea6c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db8b0ea6c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db8b0ea6c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02d0af679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02d0af679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02d0af679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02d0af679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gif"/><Relationship Id="rId4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Защита проекта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“База данных для скаутинга футбольный лиг”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Работу выполнил: Навасардян Николай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Группа: Б05-221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Решаемые проблемы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Множество неструктурированных данных: игроки, статистика, команды, скауты, </a:t>
            </a:r>
            <a:r>
              <a:rPr lang="ru"/>
              <a:t>турниры и т.д.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Тяжело распределять скаутов для работы на играх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Тяжело создавать таблицы для новых данных, множество пересечений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3526" y="2848225"/>
            <a:ext cx="3409424" cy="194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Востребованность: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1425" y="1646800"/>
            <a:ext cx="1689024" cy="227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2721" y="1646800"/>
            <a:ext cx="3519273" cy="2345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 rotWithShape="1">
          <a:blip r:embed="rId5">
            <a:alphaModFix/>
          </a:blip>
          <a:srcRect b="13614" l="100000" r="-68245" t="18139"/>
          <a:stretch/>
        </p:blipFill>
        <p:spPr>
          <a:xfrm>
            <a:off x="4403500" y="3317818"/>
            <a:ext cx="445600" cy="19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 rotWithShape="1">
          <a:blip r:embed="rId5">
            <a:alphaModFix/>
          </a:blip>
          <a:srcRect b="-26580" l="146530" r="-146530" t="26580"/>
          <a:stretch/>
        </p:blipFill>
        <p:spPr>
          <a:xfrm>
            <a:off x="4555900" y="3470218"/>
            <a:ext cx="445600" cy="19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40625" y="3202897"/>
            <a:ext cx="487575" cy="52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27725" y="3470215"/>
            <a:ext cx="445600" cy="480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16925" y="3421091"/>
            <a:ext cx="602550" cy="64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52050" y="3126245"/>
            <a:ext cx="318875" cy="34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92175" y="3348641"/>
            <a:ext cx="487575" cy="52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Решение: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 title="Chipi Chipi Chapa Chap Cat 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9550" y="2071472"/>
            <a:ext cx="2704125" cy="168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875" y="1011025"/>
            <a:ext cx="5528001" cy="3805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Примеры запросов: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23" y="1152475"/>
            <a:ext cx="7559525" cy="125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5350" y="2740075"/>
            <a:ext cx="367665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ru"/>
              <a:t>Примеры запросов: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Поиск всех обзоров на игрока от скаутов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50" y="1861326"/>
            <a:ext cx="8469975" cy="153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5425" y="1152475"/>
            <a:ext cx="3228050" cy="348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